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1B68A8-3E22-EF42-9FA0-B628A769902C}"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1B68A8-3E22-EF42-9FA0-B628A769902C}"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1B68A8-3E22-EF42-9FA0-B628A769902C}"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1B68A8-3E22-EF42-9FA0-B628A769902C}"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1B68A8-3E22-EF42-9FA0-B628A769902C}"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1B68A8-3E22-EF42-9FA0-B628A769902C}"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1B68A8-3E22-EF42-9FA0-B628A769902C}"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1B68A8-3E22-EF42-9FA0-B628A769902C}"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1B68A8-3E22-EF42-9FA0-B628A769902C}"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1B68A8-3E22-EF42-9FA0-B628A769902C}"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1B68A8-3E22-EF42-9FA0-B628A769902C}"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94942C-B0C9-1148-8CD4-B61A3113ED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1B68A8-3E22-EF42-9FA0-B628A769902C}"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4942C-B0C9-1148-8CD4-B61A3113ED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810000"/>
            <a:ext cx="5486400" cy="2590800"/>
          </a:xfrm>
        </p:spPr>
        <p:txBody>
          <a:bodyPr>
            <a:normAutofit/>
          </a:bodyPr>
          <a:lstStyle/>
          <a:p>
            <a:r>
              <a:rPr lang="en-US" sz="2000" dirty="0" smtClean="0"/>
              <a:t>      Once upon a time it was a sunny hot day.  There was a big giant man.  The man walked on and on to his house.  When the big giant man was walking to his house he found a fairy fluttering in the air.</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825625"/>
          </a:xfrm>
        </p:spPr>
      </p:sp>
      <p:sp>
        <p:nvSpPr>
          <p:cNvPr id="4" name="Text Placeholder 3"/>
          <p:cNvSpPr>
            <a:spLocks noGrp="1"/>
          </p:cNvSpPr>
          <p:nvPr>
            <p:ph type="body" sz="half" idx="2"/>
          </p:nvPr>
        </p:nvSpPr>
        <p:spPr>
          <a:xfrm>
            <a:off x="1792288" y="3276600"/>
            <a:ext cx="5486400" cy="2895600"/>
          </a:xfrm>
        </p:spPr>
        <p:txBody>
          <a:bodyPr>
            <a:normAutofit/>
          </a:bodyPr>
          <a:lstStyle/>
          <a:p>
            <a:r>
              <a:rPr lang="en-US" sz="2000" dirty="0" smtClean="0"/>
              <a:t>So they took her to her house and she had a new wing.  Her mom was so surprised that she could fly again.  And she lived happily again whit her family. </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81400"/>
            <a:ext cx="5486400" cy="2590800"/>
          </a:xfrm>
        </p:spPr>
        <p:txBody>
          <a:bodyPr>
            <a:normAutofit lnSpcReduction="10000"/>
          </a:bodyPr>
          <a:lstStyle/>
          <a:p>
            <a:r>
              <a:rPr lang="en-US" sz="2000" dirty="0" smtClean="0"/>
              <a:t>      Suddenly,  the big giant man reached out to catch the fairy.  He carried her to the floor and  he asked her,</a:t>
            </a:r>
          </a:p>
          <a:p>
            <a:r>
              <a:rPr lang="en-US" sz="2000" dirty="0" smtClean="0"/>
              <a:t>“Are you here to be my lunch?”  </a:t>
            </a:r>
          </a:p>
          <a:p>
            <a:r>
              <a:rPr lang="en-US" sz="2000" dirty="0" smtClean="0"/>
              <a:t>Then she flew away because she was scared.  Later she went back because she realized her wand fell when she flew away. The giant man hide in back of the fairy and he cut off her left wing.</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81400"/>
            <a:ext cx="5486400" cy="2590800"/>
          </a:xfrm>
        </p:spPr>
        <p:txBody>
          <a:bodyPr>
            <a:normAutofit/>
          </a:bodyPr>
          <a:lstStyle/>
          <a:p>
            <a:r>
              <a:rPr lang="en-US" sz="2000" dirty="0" smtClean="0"/>
              <a:t>     Then the big giant man ran off.  Afterwards, the fairy started to cry.</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81400"/>
            <a:ext cx="5486400" cy="2590800"/>
          </a:xfrm>
        </p:spPr>
        <p:txBody>
          <a:bodyPr/>
          <a:lstStyle/>
          <a:p>
            <a:r>
              <a:rPr lang="en-US" sz="2000" dirty="0" smtClean="0"/>
              <a:t>     Like</a:t>
            </a:r>
            <a:r>
              <a:rPr lang="en-US" dirty="0" smtClean="0"/>
              <a:t> </a:t>
            </a:r>
            <a:r>
              <a:rPr lang="en-US" sz="2000" dirty="0" smtClean="0"/>
              <a:t>one hour later she still was crying.  Then when she stopped crying her friends heard her crying and they came over to her.</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05200"/>
            <a:ext cx="5486400" cy="2590800"/>
          </a:xfrm>
        </p:spPr>
        <p:txBody>
          <a:bodyPr>
            <a:normAutofit/>
          </a:bodyPr>
          <a:lstStyle/>
          <a:p>
            <a:r>
              <a:rPr lang="en-US" sz="2000" dirty="0" smtClean="0"/>
              <a:t> Then they asked,</a:t>
            </a:r>
          </a:p>
          <a:p>
            <a:r>
              <a:rPr lang="en-US" sz="2000" dirty="0" smtClean="0"/>
              <a:t>“Who cut your wing off?”.  </a:t>
            </a:r>
          </a:p>
          <a:p>
            <a:r>
              <a:rPr lang="en-US" sz="2000" dirty="0" smtClean="0"/>
              <a:t>And the fairy said, “A big giant man did it.”</a:t>
            </a:r>
          </a:p>
          <a:p>
            <a:r>
              <a:rPr lang="en-US" sz="2000" dirty="0" smtClean="0"/>
              <a:t>Then they took her home.  Her mom asked,</a:t>
            </a:r>
          </a:p>
          <a:p>
            <a:r>
              <a:rPr lang="en-US" sz="2000" dirty="0" smtClean="0"/>
              <a:t> “Honey what happened?”</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81400"/>
            <a:ext cx="5486400" cy="2590800"/>
          </a:xfrm>
        </p:spPr>
        <p:txBody>
          <a:bodyPr>
            <a:normAutofit/>
          </a:bodyPr>
          <a:lstStyle/>
          <a:p>
            <a:r>
              <a:rPr lang="en-US" sz="2000" dirty="0" smtClean="0"/>
              <a:t>      Then the fairy explained everything to her mom.  After she explained everything her mom called her brother.  She told him, “Take your sister to Fairy Care”. Fairy Care is a hospital for fairies.</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Picture Placeholder 3"/>
          <p:cNvSpPr>
            <a:spLocks noGrp="1"/>
          </p:cNvSpPr>
          <p:nvPr>
            <p:ph type="pic" idx="1"/>
          </p:nvPr>
        </p:nvSpPr>
        <p:spPr>
          <a:xfrm>
            <a:off x="1792288" y="612775"/>
            <a:ext cx="5486400" cy="2587625"/>
          </a:xfrm>
        </p:spPr>
      </p:sp>
      <p:sp>
        <p:nvSpPr>
          <p:cNvPr id="5" name="Text Placeholder 4"/>
          <p:cNvSpPr>
            <a:spLocks noGrp="1"/>
          </p:cNvSpPr>
          <p:nvPr>
            <p:ph type="body" sz="half" idx="2"/>
          </p:nvPr>
        </p:nvSpPr>
        <p:spPr>
          <a:xfrm>
            <a:off x="1792288" y="3581400"/>
            <a:ext cx="5486400" cy="2590800"/>
          </a:xfrm>
        </p:spPr>
        <p:txBody>
          <a:bodyPr>
            <a:normAutofit/>
          </a:bodyPr>
          <a:lstStyle/>
          <a:p>
            <a:r>
              <a:rPr lang="en-US" sz="2000" dirty="0" smtClean="0"/>
              <a:t>Her mom and her friends went looking for the giant man.</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901825"/>
          </a:xfrm>
        </p:spPr>
      </p:sp>
      <p:sp>
        <p:nvSpPr>
          <p:cNvPr id="4" name="Text Placeholder 3"/>
          <p:cNvSpPr>
            <a:spLocks noGrp="1"/>
          </p:cNvSpPr>
          <p:nvPr>
            <p:ph type="body" sz="half" idx="2"/>
          </p:nvPr>
        </p:nvSpPr>
        <p:spPr>
          <a:xfrm>
            <a:off x="1792288" y="3657600"/>
            <a:ext cx="5486400" cy="2514600"/>
          </a:xfrm>
        </p:spPr>
        <p:txBody>
          <a:bodyPr>
            <a:normAutofit/>
          </a:bodyPr>
          <a:lstStyle/>
          <a:p>
            <a:r>
              <a:rPr lang="en-US" sz="2000" dirty="0" smtClean="0"/>
              <a:t>     </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914400"/>
            <a:ext cx="5486400" cy="1905000"/>
          </a:xfrm>
        </p:spPr>
      </p:sp>
      <p:sp>
        <p:nvSpPr>
          <p:cNvPr id="4" name="Text Placeholder 3"/>
          <p:cNvSpPr>
            <a:spLocks noGrp="1"/>
          </p:cNvSpPr>
          <p:nvPr>
            <p:ph type="body" sz="half" idx="2"/>
          </p:nvPr>
        </p:nvSpPr>
        <p:spPr>
          <a:xfrm>
            <a:off x="1792288" y="3429000"/>
            <a:ext cx="5486400" cy="2743200"/>
          </a:xfrm>
        </p:spPr>
        <p:txBody>
          <a:bodyPr>
            <a:normAutofit/>
          </a:bodyPr>
          <a:lstStyle/>
          <a:p>
            <a:r>
              <a:rPr lang="en-US" sz="2000" dirty="0" smtClean="0"/>
              <a:t>Then they took her to a room.  The </a:t>
            </a:r>
            <a:r>
              <a:rPr lang="en-US" sz="2000" dirty="0" err="1" smtClean="0"/>
              <a:t>docter</a:t>
            </a:r>
            <a:r>
              <a:rPr lang="en-US" sz="2000" dirty="0" smtClean="0"/>
              <a:t> told her that she needs a new wing.  So they put her the wing.</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292</TotalTime>
  <Words>334</Words>
  <Application>Microsoft Macintosh PowerPoint</Application>
  <PresentationFormat>On-screen Show (4:3)</PresentationFormat>
  <Paragraphs>23</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  </vt:lpstr>
      <vt:lpstr>  </vt:lpstr>
      <vt:lpstr>  </vt:lpstr>
      <vt:lpstr>  </vt:lpstr>
      <vt:lpstr>  </vt:lpstr>
      <vt:lpstr>  </vt:lpstr>
      <vt:lpstr>  </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Teacher</dc:creator>
  <cp:lastModifiedBy>Teacher</cp:lastModifiedBy>
  <cp:revision>6</cp:revision>
  <dcterms:created xsi:type="dcterms:W3CDTF">2010-04-23T12:30:57Z</dcterms:created>
  <dcterms:modified xsi:type="dcterms:W3CDTF">2010-04-23T12:36:34Z</dcterms:modified>
</cp:coreProperties>
</file>